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E9A5BC-2FCA-2A34-C102-EF8DE98D620D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86244" y="3745891"/>
            <a:chExt cx="3024199" cy="250896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E6B603-D72E-31F4-FA2A-33B75DFEE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D7A2F1-4ECA-0C2D-B99F-5898964A1387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0BAAD4-2C4D-E96B-F80A-B75945929F9C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FA99DC7-C423-2687-EE89-D8E87A84EDE1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F31452-62A5-06F8-5353-C087CBD73DBB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CFB30D-E7B0-AE6A-E589-F3D050A1A963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2CD6777-B529-2061-D5C8-7E74EC76B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6"/>
          <a:stretch/>
        </p:blipFill>
        <p:spPr bwMode="auto">
          <a:xfrm>
            <a:off x="7558399" y="1182775"/>
            <a:ext cx="3060149" cy="250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7278" y="161209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F0CAAA-DEB5-5023-B887-510CA97CB34C}"/>
              </a:ext>
            </a:extLst>
          </p:cNvPr>
          <p:cNvSpPr txBox="1"/>
          <p:nvPr/>
        </p:nvSpPr>
        <p:spPr>
          <a:xfrm>
            <a:off x="9915205" y="489004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4Cd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3014EA-543B-E7E2-796A-13D942E06CB0}"/>
              </a:ext>
            </a:extLst>
          </p:cNvPr>
          <p:cNvSpPr txBox="1"/>
          <p:nvPr/>
        </p:nvSpPr>
        <p:spPr>
          <a:xfrm>
            <a:off x="9915205" y="209448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92DD-469D-83F6-3C61-C8E22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379</Words>
  <Application>Microsoft Office PowerPoint</Application>
  <PresentationFormat>Widescreen</PresentationFormat>
  <Paragraphs>164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a040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71</cp:revision>
  <dcterms:created xsi:type="dcterms:W3CDTF">2022-03-28T18:43:16Z</dcterms:created>
  <dcterms:modified xsi:type="dcterms:W3CDTF">2022-08-12T00:45:01Z</dcterms:modified>
</cp:coreProperties>
</file>